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3.xml" ContentType="application/vnd.openxmlformats-officedocument.theme+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4.xml" ContentType="application/vnd.openxmlformats-officedocument.them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58" r:id="rId1"/>
    <p:sldMasterId id="2147483648" r:id="rId2"/>
    <p:sldMasterId id="2147483661" r:id="rId3"/>
    <p:sldMasterId id="2147483665" r:id="rId4"/>
  </p:sldMasterIdLst>
  <p:sldIdLst>
    <p:sldId id="269" r:id="rId5"/>
    <p:sldId id="261" r:id="rId6"/>
    <p:sldId id="262"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15740"/>
    <a:srgbClr val="F6941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EB9631B5-78F2-41C9-869B-9F39066F8104}" styleName="Medium Style 3 - Accent 4">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4"/>
          </a:solidFill>
        </a:fill>
      </a:tcStyle>
    </a:lastCol>
    <a:firstCol>
      <a:tcTxStyle b="on">
        <a:fontRef idx="minor">
          <a:scrgbClr r="0" g="0" b="0"/>
        </a:fontRef>
        <a:schemeClr val="lt1"/>
      </a:tcTxStyle>
      <a:tcStyle>
        <a:tcBdr/>
        <a:fill>
          <a:solidFill>
            <a:schemeClr val="accent4"/>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4"/>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1359"/>
    <p:restoredTop sz="95801"/>
  </p:normalViewPr>
  <p:slideViewPr>
    <p:cSldViewPr snapToGrid="0" snapToObjects="1">
      <p:cViewPr varScale="1">
        <p:scale>
          <a:sx n="98" d="100"/>
          <a:sy n="98" d="100"/>
        </p:scale>
        <p:origin x="208" y="36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Master" Target="slideMasters/slideMaster3.xml"/><Relationship Id="rId7" Type="http://schemas.openxmlformats.org/officeDocument/2006/relationships/slide" Target="slides/slide3.xml"/><Relationship Id="rId12" Type="http://schemas.microsoft.com/office/2016/11/relationships/changesInfo" Target="changesInfos/changesInfo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4.xml"/><Relationship Id="rId9"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rashier, Jennii" userId="c079c8b0-cca8-4152-a567-1f365895c913" providerId="ADAL" clId="{78071B53-0E96-FB4F-8CBE-524D9E2DE880}"/>
    <pc:docChg chg="modSld">
      <pc:chgData name="Brashier, Jennii" userId="c079c8b0-cca8-4152-a567-1f365895c913" providerId="ADAL" clId="{78071B53-0E96-FB4F-8CBE-524D9E2DE880}" dt="2022-12-21T20:36:19.876" v="8" actId="20577"/>
      <pc:docMkLst>
        <pc:docMk/>
      </pc:docMkLst>
      <pc:sldChg chg="modSp mod">
        <pc:chgData name="Brashier, Jennii" userId="c079c8b0-cca8-4152-a567-1f365895c913" providerId="ADAL" clId="{78071B53-0E96-FB4F-8CBE-524D9E2DE880}" dt="2022-12-21T20:36:19.876" v="8" actId="20577"/>
        <pc:sldMkLst>
          <pc:docMk/>
          <pc:sldMk cId="2097142479" sldId="269"/>
        </pc:sldMkLst>
        <pc:spChg chg="mod">
          <ac:chgData name="Brashier, Jennii" userId="c079c8b0-cca8-4152-a567-1f365895c913" providerId="ADAL" clId="{78071B53-0E96-FB4F-8CBE-524D9E2DE880}" dt="2022-12-21T20:36:19.876" v="8" actId="20577"/>
          <ac:spMkLst>
            <pc:docMk/>
            <pc:sldMk cId="2097142479" sldId="269"/>
            <ac:spMk id="10" creationId="{E487DBE0-E93A-C693-152E-BD88918E8573}"/>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with author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4A0A12-4281-3148-929F-E1987EBF08E0}"/>
              </a:ext>
            </a:extLst>
          </p:cNvPr>
          <p:cNvSpPr>
            <a:spLocks noGrp="1"/>
          </p:cNvSpPr>
          <p:nvPr>
            <p:ph type="ctrTitle" hasCustomPrompt="1"/>
          </p:nvPr>
        </p:nvSpPr>
        <p:spPr>
          <a:xfrm>
            <a:off x="836140" y="3200400"/>
            <a:ext cx="10519719" cy="1828800"/>
          </a:xfrm>
        </p:spPr>
        <p:txBody>
          <a:bodyPr anchor="ctr">
            <a:normAutofit/>
          </a:bodyPr>
          <a:lstStyle>
            <a:lvl1pPr algn="ctr">
              <a:defRPr sz="4400" b="0">
                <a:solidFill>
                  <a:schemeClr val="bg1">
                    <a:lumMod val="95000"/>
                  </a:schemeClr>
                </a:solidFill>
              </a:defRPr>
            </a:lvl1pPr>
          </a:lstStyle>
          <a:p>
            <a:r>
              <a:rPr lang="en-US" dirty="0"/>
              <a:t>Add Presentation Title Here</a:t>
            </a:r>
          </a:p>
        </p:txBody>
      </p:sp>
      <p:sp>
        <p:nvSpPr>
          <p:cNvPr id="3" name="Subtitle 2">
            <a:extLst>
              <a:ext uri="{FF2B5EF4-FFF2-40B4-BE49-F238E27FC236}">
                <a16:creationId xmlns:a16="http://schemas.microsoft.com/office/drawing/2014/main" id="{0E99535E-4F1B-2B4A-99D0-7D23A2653B35}"/>
              </a:ext>
            </a:extLst>
          </p:cNvPr>
          <p:cNvSpPr>
            <a:spLocks noGrp="1"/>
          </p:cNvSpPr>
          <p:nvPr>
            <p:ph type="subTitle" idx="1" hasCustomPrompt="1"/>
          </p:nvPr>
        </p:nvSpPr>
        <p:spPr>
          <a:xfrm>
            <a:off x="836140" y="5490664"/>
            <a:ext cx="10519718" cy="1058416"/>
          </a:xfrm>
          <a:prstGeom prst="rect">
            <a:avLst/>
          </a:prstGeom>
        </p:spPr>
        <p:txBody>
          <a:bodyPr/>
          <a:lstStyle>
            <a:lvl1pPr marL="0" indent="0" algn="ctr">
              <a:spcBef>
                <a:spcPts val="600"/>
              </a:spcBef>
              <a:buNone/>
              <a:defRPr sz="2400">
                <a:solidFill>
                  <a:srgbClr val="F6941F"/>
                </a:solidFill>
                <a:latin typeface="Arial" panose="020B0604020202020204" pitchFamily="34" charset="0"/>
                <a:cs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Speaker Name Here</a:t>
            </a:r>
          </a:p>
          <a:p>
            <a:r>
              <a:rPr lang="en-US" dirty="0"/>
              <a:t>Position Title</a:t>
            </a:r>
          </a:p>
        </p:txBody>
      </p:sp>
    </p:spTree>
    <p:extLst>
      <p:ext uri="{BB962C8B-B14F-4D97-AF65-F5344CB8AC3E}">
        <p14:creationId xmlns:p14="http://schemas.microsoft.com/office/powerpoint/2010/main" val="9132036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16273D-4579-6B48-84A6-610C8D75760B}"/>
              </a:ext>
            </a:extLst>
          </p:cNvPr>
          <p:cNvSpPr>
            <a:spLocks noGrp="1"/>
          </p:cNvSpPr>
          <p:nvPr>
            <p:ph type="title" hasCustomPrompt="1"/>
          </p:nvPr>
        </p:nvSpPr>
        <p:spPr>
          <a:xfrm>
            <a:off x="839788" y="457200"/>
            <a:ext cx="3932237" cy="1600200"/>
          </a:xfrm>
        </p:spPr>
        <p:txBody>
          <a:bodyPr anchor="b"/>
          <a:lstStyle>
            <a:lvl1pPr>
              <a:defRPr sz="3200"/>
            </a:lvl1pPr>
          </a:lstStyle>
          <a:p>
            <a:r>
              <a:rPr lang="en-US" dirty="0"/>
              <a:t>Topic Goes Here</a:t>
            </a:r>
          </a:p>
        </p:txBody>
      </p:sp>
      <p:sp>
        <p:nvSpPr>
          <p:cNvPr id="3" name="Content Placeholder 2">
            <a:extLst>
              <a:ext uri="{FF2B5EF4-FFF2-40B4-BE49-F238E27FC236}">
                <a16:creationId xmlns:a16="http://schemas.microsoft.com/office/drawing/2014/main" id="{F501B71C-1414-4344-BE9A-4E5AB22248A6}"/>
              </a:ext>
            </a:extLst>
          </p:cNvPr>
          <p:cNvSpPr>
            <a:spLocks noGrp="1"/>
          </p:cNvSpPr>
          <p:nvPr>
            <p:ph idx="1" hasCustomPrompt="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a:t>Supporting info goes here</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a:extLst>
              <a:ext uri="{FF2B5EF4-FFF2-40B4-BE49-F238E27FC236}">
                <a16:creationId xmlns:a16="http://schemas.microsoft.com/office/drawing/2014/main" id="{151BA34D-8BD6-7B4E-901E-37B5C80DC54D}"/>
              </a:ext>
            </a:extLst>
          </p:cNvPr>
          <p:cNvSpPr>
            <a:spLocks noGrp="1"/>
          </p:cNvSpPr>
          <p:nvPr>
            <p:ph type="body" sz="half" idx="2" hasCustomPrompt="1"/>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Subtopic goes here.</a:t>
            </a:r>
          </a:p>
        </p:txBody>
      </p:sp>
    </p:spTree>
    <p:extLst>
      <p:ext uri="{BB962C8B-B14F-4D97-AF65-F5344CB8AC3E}">
        <p14:creationId xmlns:p14="http://schemas.microsoft.com/office/powerpoint/2010/main" val="31301773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0A362D-8175-DD49-A168-0502388E8FA9}"/>
              </a:ext>
            </a:extLst>
          </p:cNvPr>
          <p:cNvSpPr>
            <a:spLocks noGrp="1"/>
          </p:cNvSpPr>
          <p:nvPr>
            <p:ph type="title" hasCustomPrompt="1"/>
          </p:nvPr>
        </p:nvSpPr>
        <p:spPr>
          <a:xfrm>
            <a:off x="839788" y="457200"/>
            <a:ext cx="3932237" cy="1600200"/>
          </a:xfrm>
        </p:spPr>
        <p:txBody>
          <a:bodyPr anchor="b"/>
          <a:lstStyle>
            <a:lvl1pPr>
              <a:defRPr sz="3200"/>
            </a:lvl1pPr>
          </a:lstStyle>
          <a:p>
            <a:r>
              <a:rPr lang="en-US" dirty="0"/>
              <a:t>Topic Goes Here</a:t>
            </a:r>
          </a:p>
        </p:txBody>
      </p:sp>
      <p:sp>
        <p:nvSpPr>
          <p:cNvPr id="3" name="Picture Placeholder 2">
            <a:extLst>
              <a:ext uri="{FF2B5EF4-FFF2-40B4-BE49-F238E27FC236}">
                <a16:creationId xmlns:a16="http://schemas.microsoft.com/office/drawing/2014/main" id="{D74E1B8F-0647-594C-B682-05977D5B15D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FACB84CC-AAAA-E748-9A78-C4C9DD0F22BC}"/>
              </a:ext>
            </a:extLst>
          </p:cNvPr>
          <p:cNvSpPr>
            <a:spLocks noGrp="1"/>
          </p:cNvSpPr>
          <p:nvPr>
            <p:ph type="body" sz="half" idx="2" hasCustomPrompt="1"/>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Supporting info goes here.</a:t>
            </a:r>
          </a:p>
        </p:txBody>
      </p:sp>
    </p:spTree>
    <p:extLst>
      <p:ext uri="{BB962C8B-B14F-4D97-AF65-F5344CB8AC3E}">
        <p14:creationId xmlns:p14="http://schemas.microsoft.com/office/powerpoint/2010/main" val="45134246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le with no author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4A0A12-4281-3148-929F-E1987EBF08E0}"/>
              </a:ext>
            </a:extLst>
          </p:cNvPr>
          <p:cNvSpPr>
            <a:spLocks noGrp="1"/>
          </p:cNvSpPr>
          <p:nvPr>
            <p:ph type="ctrTitle" hasCustomPrompt="1"/>
          </p:nvPr>
        </p:nvSpPr>
        <p:spPr>
          <a:xfrm>
            <a:off x="836140" y="2057400"/>
            <a:ext cx="10519719" cy="2743200"/>
          </a:xfrm>
          <a:prstGeom prst="rect">
            <a:avLst/>
          </a:prstGeom>
        </p:spPr>
        <p:txBody>
          <a:bodyPr anchor="ctr">
            <a:normAutofit/>
          </a:bodyPr>
          <a:lstStyle>
            <a:lvl1pPr algn="ctr">
              <a:defRPr sz="4400" b="0">
                <a:solidFill>
                  <a:srgbClr val="F6941F"/>
                </a:solidFill>
              </a:defRPr>
            </a:lvl1pPr>
          </a:lstStyle>
          <a:p>
            <a:r>
              <a:rPr lang="en-US" dirty="0"/>
              <a:t>Section Header Goes Here</a:t>
            </a:r>
          </a:p>
        </p:txBody>
      </p:sp>
    </p:spTree>
    <p:extLst>
      <p:ext uri="{BB962C8B-B14F-4D97-AF65-F5344CB8AC3E}">
        <p14:creationId xmlns:p14="http://schemas.microsoft.com/office/powerpoint/2010/main" val="347909868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Title with no author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73950451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Title with author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4A0A12-4281-3148-929F-E1987EBF08E0}"/>
              </a:ext>
            </a:extLst>
          </p:cNvPr>
          <p:cNvSpPr>
            <a:spLocks noGrp="1"/>
          </p:cNvSpPr>
          <p:nvPr>
            <p:ph type="ctrTitle" hasCustomPrompt="1"/>
          </p:nvPr>
        </p:nvSpPr>
        <p:spPr>
          <a:xfrm>
            <a:off x="836140" y="1043609"/>
            <a:ext cx="10519719" cy="1828800"/>
          </a:xfrm>
        </p:spPr>
        <p:txBody>
          <a:bodyPr anchor="ctr">
            <a:normAutofit/>
          </a:bodyPr>
          <a:lstStyle>
            <a:lvl1pPr algn="ctr">
              <a:defRPr sz="4400" b="0">
                <a:solidFill>
                  <a:schemeClr val="bg1">
                    <a:lumMod val="95000"/>
                  </a:schemeClr>
                </a:solidFill>
              </a:defRPr>
            </a:lvl1pPr>
          </a:lstStyle>
          <a:p>
            <a:r>
              <a:rPr lang="en-US" dirty="0"/>
              <a:t>Questions?</a:t>
            </a:r>
          </a:p>
        </p:txBody>
      </p:sp>
      <p:sp>
        <p:nvSpPr>
          <p:cNvPr id="3" name="Subtitle 2">
            <a:extLst>
              <a:ext uri="{FF2B5EF4-FFF2-40B4-BE49-F238E27FC236}">
                <a16:creationId xmlns:a16="http://schemas.microsoft.com/office/drawing/2014/main" id="{0E99535E-4F1B-2B4A-99D0-7D23A2653B35}"/>
              </a:ext>
            </a:extLst>
          </p:cNvPr>
          <p:cNvSpPr>
            <a:spLocks noGrp="1"/>
          </p:cNvSpPr>
          <p:nvPr>
            <p:ph type="subTitle" idx="1" hasCustomPrompt="1"/>
          </p:nvPr>
        </p:nvSpPr>
        <p:spPr>
          <a:xfrm>
            <a:off x="836140" y="3333873"/>
            <a:ext cx="10519718" cy="1058416"/>
          </a:xfrm>
          <a:prstGeom prst="rect">
            <a:avLst/>
          </a:prstGeom>
        </p:spPr>
        <p:txBody>
          <a:bodyPr/>
          <a:lstStyle>
            <a:lvl1pPr marL="0" indent="0" algn="ctr">
              <a:spcBef>
                <a:spcPts val="600"/>
              </a:spcBef>
              <a:buNone/>
              <a:defRPr sz="2400">
                <a:solidFill>
                  <a:srgbClr val="F6941F"/>
                </a:solidFill>
                <a:latin typeface="Arial" panose="020B0604020202020204" pitchFamily="34" charset="0"/>
                <a:cs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Additional information here.</a:t>
            </a:r>
          </a:p>
        </p:txBody>
      </p:sp>
    </p:spTree>
    <p:extLst>
      <p:ext uri="{BB962C8B-B14F-4D97-AF65-F5344CB8AC3E}">
        <p14:creationId xmlns:p14="http://schemas.microsoft.com/office/powerpoint/2010/main" val="118041976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itle with no author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4A0A12-4281-3148-929F-E1987EBF08E0}"/>
              </a:ext>
            </a:extLst>
          </p:cNvPr>
          <p:cNvSpPr>
            <a:spLocks noGrp="1"/>
          </p:cNvSpPr>
          <p:nvPr>
            <p:ph type="ctrTitle" hasCustomPrompt="1"/>
          </p:nvPr>
        </p:nvSpPr>
        <p:spPr>
          <a:xfrm>
            <a:off x="836140" y="1282148"/>
            <a:ext cx="10519719" cy="2743200"/>
          </a:xfrm>
        </p:spPr>
        <p:txBody>
          <a:bodyPr anchor="ctr">
            <a:normAutofit/>
          </a:bodyPr>
          <a:lstStyle>
            <a:lvl1pPr algn="ctr">
              <a:defRPr sz="4400" b="0">
                <a:solidFill>
                  <a:schemeClr val="bg1">
                    <a:lumMod val="95000"/>
                  </a:schemeClr>
                </a:solidFill>
              </a:defRPr>
            </a:lvl1pPr>
          </a:lstStyle>
          <a:p>
            <a:r>
              <a:rPr lang="en-US" dirty="0"/>
              <a:t>Questions?</a:t>
            </a:r>
          </a:p>
        </p:txBody>
      </p:sp>
    </p:spTree>
    <p:extLst>
      <p:ext uri="{BB962C8B-B14F-4D97-AF65-F5344CB8AC3E}">
        <p14:creationId xmlns:p14="http://schemas.microsoft.com/office/powerpoint/2010/main" val="104759738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1_Title with no author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31691549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with no author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4A0A12-4281-3148-929F-E1987EBF08E0}"/>
              </a:ext>
            </a:extLst>
          </p:cNvPr>
          <p:cNvSpPr>
            <a:spLocks noGrp="1"/>
          </p:cNvSpPr>
          <p:nvPr>
            <p:ph type="ctrTitle" hasCustomPrompt="1"/>
          </p:nvPr>
        </p:nvSpPr>
        <p:spPr>
          <a:xfrm>
            <a:off x="836140" y="3200400"/>
            <a:ext cx="10519719" cy="2743200"/>
          </a:xfrm>
        </p:spPr>
        <p:txBody>
          <a:bodyPr anchor="ctr">
            <a:normAutofit/>
          </a:bodyPr>
          <a:lstStyle>
            <a:lvl1pPr algn="ctr">
              <a:defRPr sz="4400" b="0">
                <a:solidFill>
                  <a:schemeClr val="bg1">
                    <a:lumMod val="95000"/>
                  </a:schemeClr>
                </a:solidFill>
              </a:defRPr>
            </a:lvl1pPr>
          </a:lstStyle>
          <a:p>
            <a:r>
              <a:rPr lang="en-US" dirty="0"/>
              <a:t>Add Presentation Title Here</a:t>
            </a:r>
          </a:p>
        </p:txBody>
      </p:sp>
    </p:spTree>
    <p:extLst>
      <p:ext uri="{BB962C8B-B14F-4D97-AF65-F5344CB8AC3E}">
        <p14:creationId xmlns:p14="http://schemas.microsoft.com/office/powerpoint/2010/main" val="36299770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883F0A-C91C-DF42-8392-2EEE75A13307}"/>
              </a:ext>
            </a:extLst>
          </p:cNvPr>
          <p:cNvSpPr>
            <a:spLocks noGrp="1"/>
          </p:cNvSpPr>
          <p:nvPr>
            <p:ph type="title" hasCustomPrompt="1"/>
          </p:nvPr>
        </p:nvSpPr>
        <p:spPr/>
        <p:txBody>
          <a:bodyPr/>
          <a:lstStyle/>
          <a:p>
            <a:r>
              <a:rPr lang="en-US" dirty="0"/>
              <a:t>Topic Goes Here</a:t>
            </a:r>
          </a:p>
        </p:txBody>
      </p:sp>
      <p:sp>
        <p:nvSpPr>
          <p:cNvPr id="3" name="Content Placeholder 2">
            <a:extLst>
              <a:ext uri="{FF2B5EF4-FFF2-40B4-BE49-F238E27FC236}">
                <a16:creationId xmlns:a16="http://schemas.microsoft.com/office/drawing/2014/main" id="{5A0C5E1C-B105-0F49-A6C6-1C4F8120FE4C}"/>
              </a:ext>
            </a:extLst>
          </p:cNvPr>
          <p:cNvSpPr>
            <a:spLocks noGrp="1"/>
          </p:cNvSpPr>
          <p:nvPr>
            <p:ph idx="1" hasCustomPrompt="1"/>
          </p:nvPr>
        </p:nvSpPr>
        <p:spPr/>
        <p:txBody>
          <a:bodyPr/>
          <a:lstStyle/>
          <a:p>
            <a:pPr lvl="0"/>
            <a:r>
              <a:rPr lang="en-US" dirty="0"/>
              <a:t>Supporting info goes here</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9228391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C75CD8-92E6-4E4C-A9ED-60997ACD78AA}"/>
              </a:ext>
            </a:extLst>
          </p:cNvPr>
          <p:cNvSpPr>
            <a:spLocks noGrp="1"/>
          </p:cNvSpPr>
          <p:nvPr>
            <p:ph type="title" hasCustomPrompt="1"/>
          </p:nvPr>
        </p:nvSpPr>
        <p:spPr/>
        <p:txBody>
          <a:bodyPr/>
          <a:lstStyle/>
          <a:p>
            <a:r>
              <a:rPr lang="en-US" dirty="0"/>
              <a:t>Topic Goes Here</a:t>
            </a:r>
          </a:p>
        </p:txBody>
      </p:sp>
      <p:sp>
        <p:nvSpPr>
          <p:cNvPr id="3" name="Content Placeholder 2">
            <a:extLst>
              <a:ext uri="{FF2B5EF4-FFF2-40B4-BE49-F238E27FC236}">
                <a16:creationId xmlns:a16="http://schemas.microsoft.com/office/drawing/2014/main" id="{8534DA1E-E118-7347-90CE-2FEA4D5526C3}"/>
              </a:ext>
            </a:extLst>
          </p:cNvPr>
          <p:cNvSpPr>
            <a:spLocks noGrp="1"/>
          </p:cNvSpPr>
          <p:nvPr>
            <p:ph sz="half" idx="1" hasCustomPrompt="1"/>
          </p:nvPr>
        </p:nvSpPr>
        <p:spPr>
          <a:xfrm>
            <a:off x="838200" y="1825625"/>
            <a:ext cx="5181600" cy="4351338"/>
          </a:xfrm>
        </p:spPr>
        <p:txBody>
          <a:bodyPr/>
          <a:lstStyle/>
          <a:p>
            <a:pPr lvl="0"/>
            <a:r>
              <a:rPr lang="en-US" dirty="0"/>
              <a:t>Supporting info goes here</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a:extLst>
              <a:ext uri="{FF2B5EF4-FFF2-40B4-BE49-F238E27FC236}">
                <a16:creationId xmlns:a16="http://schemas.microsoft.com/office/drawing/2014/main" id="{D491474E-95C5-A941-B049-6B2533128632}"/>
              </a:ext>
            </a:extLst>
          </p:cNvPr>
          <p:cNvSpPr>
            <a:spLocks noGrp="1"/>
          </p:cNvSpPr>
          <p:nvPr>
            <p:ph sz="half" idx="2" hasCustomPrompt="1"/>
          </p:nvPr>
        </p:nvSpPr>
        <p:spPr>
          <a:xfrm>
            <a:off x="6172200" y="1825625"/>
            <a:ext cx="5181600" cy="4351338"/>
          </a:xfrm>
        </p:spPr>
        <p:txBody>
          <a:bodyPr/>
          <a:lstStyle/>
          <a:p>
            <a:pPr lvl="0"/>
            <a:r>
              <a:rPr lang="en-US" dirty="0"/>
              <a:t>Supporting info goes here</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4399185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B102A6-8129-8A42-AE30-B8800232CDAB}"/>
              </a:ext>
            </a:extLst>
          </p:cNvPr>
          <p:cNvSpPr>
            <a:spLocks noGrp="1"/>
          </p:cNvSpPr>
          <p:nvPr>
            <p:ph type="ctrTitle" hasCustomPrompt="1"/>
          </p:nvPr>
        </p:nvSpPr>
        <p:spPr>
          <a:xfrm>
            <a:off x="611256" y="1041400"/>
            <a:ext cx="10969487" cy="2387600"/>
          </a:xfrm>
        </p:spPr>
        <p:txBody>
          <a:bodyPr anchor="b"/>
          <a:lstStyle>
            <a:lvl1pPr algn="l">
              <a:defRPr sz="6000"/>
            </a:lvl1pPr>
          </a:lstStyle>
          <a:p>
            <a:r>
              <a:rPr lang="en-US" dirty="0"/>
              <a:t>Topic Goes Here</a:t>
            </a:r>
          </a:p>
        </p:txBody>
      </p:sp>
      <p:sp>
        <p:nvSpPr>
          <p:cNvPr id="3" name="Subtitle 2">
            <a:extLst>
              <a:ext uri="{FF2B5EF4-FFF2-40B4-BE49-F238E27FC236}">
                <a16:creationId xmlns:a16="http://schemas.microsoft.com/office/drawing/2014/main" id="{5DA41C35-DA28-DC40-8D13-E0E6E7ED1722}"/>
              </a:ext>
            </a:extLst>
          </p:cNvPr>
          <p:cNvSpPr>
            <a:spLocks noGrp="1"/>
          </p:cNvSpPr>
          <p:nvPr>
            <p:ph type="subTitle" idx="1" hasCustomPrompt="1"/>
          </p:nvPr>
        </p:nvSpPr>
        <p:spPr>
          <a:xfrm>
            <a:off x="611256" y="3521075"/>
            <a:ext cx="10969487" cy="1655762"/>
          </a:xfrm>
        </p:spPr>
        <p:txBody>
          <a:bodyPr/>
          <a:lstStyle>
            <a:lvl1pPr marL="0" indent="0" algn="l">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Supporting info goes here.</a:t>
            </a:r>
          </a:p>
        </p:txBody>
      </p:sp>
    </p:spTree>
    <p:extLst>
      <p:ext uri="{BB962C8B-B14F-4D97-AF65-F5344CB8AC3E}">
        <p14:creationId xmlns:p14="http://schemas.microsoft.com/office/powerpoint/2010/main" val="9592413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8986D4-822F-6440-8820-D2F5AA7C1E52}"/>
              </a:ext>
            </a:extLst>
          </p:cNvPr>
          <p:cNvSpPr>
            <a:spLocks noGrp="1"/>
          </p:cNvSpPr>
          <p:nvPr>
            <p:ph type="title" hasCustomPrompt="1"/>
          </p:nvPr>
        </p:nvSpPr>
        <p:spPr>
          <a:xfrm>
            <a:off x="831850" y="1709738"/>
            <a:ext cx="10515600" cy="2852737"/>
          </a:xfrm>
        </p:spPr>
        <p:txBody>
          <a:bodyPr anchor="b"/>
          <a:lstStyle>
            <a:lvl1pPr>
              <a:defRPr sz="6000"/>
            </a:lvl1pPr>
          </a:lstStyle>
          <a:p>
            <a:r>
              <a:rPr lang="en-US" dirty="0"/>
              <a:t>Topic Goes Here</a:t>
            </a:r>
          </a:p>
        </p:txBody>
      </p:sp>
      <p:sp>
        <p:nvSpPr>
          <p:cNvPr id="3" name="Text Placeholder 2">
            <a:extLst>
              <a:ext uri="{FF2B5EF4-FFF2-40B4-BE49-F238E27FC236}">
                <a16:creationId xmlns:a16="http://schemas.microsoft.com/office/drawing/2014/main" id="{2B887203-5679-774E-8106-D39A68918F7A}"/>
              </a:ext>
            </a:extLst>
          </p:cNvPr>
          <p:cNvSpPr>
            <a:spLocks noGrp="1"/>
          </p:cNvSpPr>
          <p:nvPr>
            <p:ph type="body" idx="1" hasCustomPrompt="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Supporting info goes here.</a:t>
            </a:r>
          </a:p>
        </p:txBody>
      </p:sp>
    </p:spTree>
    <p:extLst>
      <p:ext uri="{BB962C8B-B14F-4D97-AF65-F5344CB8AC3E}">
        <p14:creationId xmlns:p14="http://schemas.microsoft.com/office/powerpoint/2010/main" val="39082221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A7FB54-DD7A-B840-BEE9-133B46091FB4}"/>
              </a:ext>
            </a:extLst>
          </p:cNvPr>
          <p:cNvSpPr>
            <a:spLocks noGrp="1"/>
          </p:cNvSpPr>
          <p:nvPr>
            <p:ph type="title" hasCustomPrompt="1"/>
          </p:nvPr>
        </p:nvSpPr>
        <p:spPr>
          <a:xfrm>
            <a:off x="839788" y="365125"/>
            <a:ext cx="10515600" cy="1325563"/>
          </a:xfrm>
        </p:spPr>
        <p:txBody>
          <a:bodyPr/>
          <a:lstStyle/>
          <a:p>
            <a:r>
              <a:rPr lang="en-US" dirty="0"/>
              <a:t>Topic Goes Here</a:t>
            </a:r>
          </a:p>
        </p:txBody>
      </p:sp>
      <p:sp>
        <p:nvSpPr>
          <p:cNvPr id="3" name="Text Placeholder 2">
            <a:extLst>
              <a:ext uri="{FF2B5EF4-FFF2-40B4-BE49-F238E27FC236}">
                <a16:creationId xmlns:a16="http://schemas.microsoft.com/office/drawing/2014/main" id="{64DE187C-7D18-F043-8D7E-9174E1D20505}"/>
              </a:ext>
            </a:extLst>
          </p:cNvPr>
          <p:cNvSpPr>
            <a:spLocks noGrp="1"/>
          </p:cNvSpPr>
          <p:nvPr>
            <p:ph type="body" idx="1" hasCustomPrompt="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First category goes here</a:t>
            </a:r>
          </a:p>
        </p:txBody>
      </p:sp>
      <p:sp>
        <p:nvSpPr>
          <p:cNvPr id="4" name="Content Placeholder 3">
            <a:extLst>
              <a:ext uri="{FF2B5EF4-FFF2-40B4-BE49-F238E27FC236}">
                <a16:creationId xmlns:a16="http://schemas.microsoft.com/office/drawing/2014/main" id="{C477AA01-5E3B-9947-94E9-8DBEBB24FB1D}"/>
              </a:ext>
            </a:extLst>
          </p:cNvPr>
          <p:cNvSpPr>
            <a:spLocks noGrp="1"/>
          </p:cNvSpPr>
          <p:nvPr>
            <p:ph sz="half" idx="2" hasCustomPrompt="1"/>
          </p:nvPr>
        </p:nvSpPr>
        <p:spPr>
          <a:xfrm>
            <a:off x="839788" y="2505075"/>
            <a:ext cx="5157787" cy="3684588"/>
          </a:xfrm>
        </p:spPr>
        <p:txBody>
          <a:bodyPr/>
          <a:lstStyle/>
          <a:p>
            <a:pPr lvl="0"/>
            <a:r>
              <a:rPr lang="en-US" dirty="0"/>
              <a:t>Supporting info goes here</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a:extLst>
              <a:ext uri="{FF2B5EF4-FFF2-40B4-BE49-F238E27FC236}">
                <a16:creationId xmlns:a16="http://schemas.microsoft.com/office/drawing/2014/main" id="{4C4926A0-D74B-7040-9576-08885A9CBC03}"/>
              </a:ext>
            </a:extLst>
          </p:cNvPr>
          <p:cNvSpPr>
            <a:spLocks noGrp="1"/>
          </p:cNvSpPr>
          <p:nvPr>
            <p:ph type="body" sz="quarter" idx="3" hasCustomPrompt="1"/>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Second category goes here</a:t>
            </a:r>
          </a:p>
        </p:txBody>
      </p:sp>
      <p:sp>
        <p:nvSpPr>
          <p:cNvPr id="6" name="Content Placeholder 5">
            <a:extLst>
              <a:ext uri="{FF2B5EF4-FFF2-40B4-BE49-F238E27FC236}">
                <a16:creationId xmlns:a16="http://schemas.microsoft.com/office/drawing/2014/main" id="{E9482541-84DE-0A4A-B452-4A72AA5D829F}"/>
              </a:ext>
            </a:extLst>
          </p:cNvPr>
          <p:cNvSpPr>
            <a:spLocks noGrp="1"/>
          </p:cNvSpPr>
          <p:nvPr>
            <p:ph sz="quarter" idx="4" hasCustomPrompt="1"/>
          </p:nvPr>
        </p:nvSpPr>
        <p:spPr>
          <a:xfrm>
            <a:off x="6172200" y="2505075"/>
            <a:ext cx="5183188" cy="3684588"/>
          </a:xfrm>
        </p:spPr>
        <p:txBody>
          <a:bodyPr/>
          <a:lstStyle/>
          <a:p>
            <a:pPr lvl="0"/>
            <a:r>
              <a:rPr lang="en-US" dirty="0"/>
              <a:t>Supporting info goes here</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8309954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1DCC42-4E0F-7245-80A3-DBFC04076333}"/>
              </a:ext>
            </a:extLst>
          </p:cNvPr>
          <p:cNvSpPr>
            <a:spLocks noGrp="1"/>
          </p:cNvSpPr>
          <p:nvPr>
            <p:ph type="title" hasCustomPrompt="1"/>
          </p:nvPr>
        </p:nvSpPr>
        <p:spPr/>
        <p:txBody>
          <a:bodyPr/>
          <a:lstStyle/>
          <a:p>
            <a:r>
              <a:rPr lang="en-US" dirty="0"/>
              <a:t>Topic Goes Here</a:t>
            </a:r>
          </a:p>
        </p:txBody>
      </p:sp>
    </p:spTree>
    <p:extLst>
      <p:ext uri="{BB962C8B-B14F-4D97-AF65-F5344CB8AC3E}">
        <p14:creationId xmlns:p14="http://schemas.microsoft.com/office/powerpoint/2010/main" val="13287191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30149098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jp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0.xml"/><Relationship Id="rId3" Type="http://schemas.openxmlformats.org/officeDocument/2006/relationships/slideLayout" Target="../slideLayouts/slideLayout5.xml"/><Relationship Id="rId7" Type="http://schemas.openxmlformats.org/officeDocument/2006/relationships/slideLayout" Target="../slideLayouts/slideLayout9.xml"/><Relationship Id="rId2" Type="http://schemas.openxmlformats.org/officeDocument/2006/relationships/slideLayout" Target="../slideLayouts/slideLayout4.xml"/><Relationship Id="rId1" Type="http://schemas.openxmlformats.org/officeDocument/2006/relationships/slideLayout" Target="../slideLayouts/slideLayout3.xml"/><Relationship Id="rId6" Type="http://schemas.openxmlformats.org/officeDocument/2006/relationships/slideLayout" Target="../slideLayouts/slideLayout8.xml"/><Relationship Id="rId11" Type="http://schemas.openxmlformats.org/officeDocument/2006/relationships/image" Target="../media/image2.jpg"/><Relationship Id="rId5" Type="http://schemas.openxmlformats.org/officeDocument/2006/relationships/slideLayout" Target="../slideLayouts/slideLayout7.xml"/><Relationship Id="rId10" Type="http://schemas.openxmlformats.org/officeDocument/2006/relationships/theme" Target="../theme/theme2.xml"/><Relationship Id="rId4" Type="http://schemas.openxmlformats.org/officeDocument/2006/relationships/slideLayout" Target="../slideLayouts/slideLayout6.xml"/><Relationship Id="rId9" Type="http://schemas.openxmlformats.org/officeDocument/2006/relationships/slideLayout" Target="../slideLayouts/slideLayout11.xml"/></Relationships>
</file>

<file path=ppt/slideMasters/_rels/slideMaster3.xml.rels><?xml version="1.0" encoding="UTF-8" standalone="yes"?>
<Relationships xmlns="http://schemas.openxmlformats.org/package/2006/relationships"><Relationship Id="rId3" Type="http://schemas.openxmlformats.org/officeDocument/2006/relationships/theme" Target="../theme/theme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4" Type="http://schemas.openxmlformats.org/officeDocument/2006/relationships/image" Target="../media/image3.jpg"/></Relationships>
</file>

<file path=ppt/slideMasters/_rels/slideMaster4.xml.rels><?xml version="1.0" encoding="UTF-8" standalone="yes"?>
<Relationships xmlns="http://schemas.openxmlformats.org/package/2006/relationships"><Relationship Id="rId3" Type="http://schemas.openxmlformats.org/officeDocument/2006/relationships/slideLayout" Target="../slideLayouts/slideLayout16.xml"/><Relationship Id="rId2" Type="http://schemas.openxmlformats.org/officeDocument/2006/relationships/slideLayout" Target="../slideLayouts/slideLayout15.xml"/><Relationship Id="rId1" Type="http://schemas.openxmlformats.org/officeDocument/2006/relationships/slideLayout" Target="../slideLayouts/slideLayout14.xml"/><Relationship Id="rId5" Type="http://schemas.openxmlformats.org/officeDocument/2006/relationships/image" Target="../media/image4.jpg"/><Relationship Id="rId4" Type="http://schemas.openxmlformats.org/officeDocument/2006/relationships/theme" Target="../theme/theme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8" name="Picture 7" descr="Logo&#10;&#10;Description automatically generated with medium confidence">
            <a:extLst>
              <a:ext uri="{FF2B5EF4-FFF2-40B4-BE49-F238E27FC236}">
                <a16:creationId xmlns:a16="http://schemas.microsoft.com/office/drawing/2014/main" id="{43811D2F-26DE-CC49-AE0B-7C2E4752E04D}"/>
              </a:ext>
            </a:extLst>
          </p:cNvPr>
          <p:cNvPicPr>
            <a:picLocks noChangeAspect="1"/>
          </p:cNvPicPr>
          <p:nvPr userDrawn="1"/>
        </p:nvPicPr>
        <p:blipFill>
          <a:blip r:embed="rId4"/>
          <a:stretch>
            <a:fillRect/>
          </a:stretch>
        </p:blipFill>
        <p:spPr>
          <a:xfrm>
            <a:off x="0" y="0"/>
            <a:ext cx="12192000" cy="6858000"/>
          </a:xfrm>
          <a:prstGeom prst="rect">
            <a:avLst/>
          </a:prstGeom>
        </p:spPr>
      </p:pic>
      <p:sp>
        <p:nvSpPr>
          <p:cNvPr id="2" name="Title Placeholder 1">
            <a:extLst>
              <a:ext uri="{FF2B5EF4-FFF2-40B4-BE49-F238E27FC236}">
                <a16:creationId xmlns:a16="http://schemas.microsoft.com/office/drawing/2014/main" id="{52EDE71F-BD04-B443-9A7D-D1BC754D27E3}"/>
              </a:ext>
            </a:extLst>
          </p:cNvPr>
          <p:cNvSpPr>
            <a:spLocks noGrp="1"/>
          </p:cNvSpPr>
          <p:nvPr>
            <p:ph type="title"/>
          </p:nvPr>
        </p:nvSpPr>
        <p:spPr>
          <a:xfrm>
            <a:off x="838200" y="3167959"/>
            <a:ext cx="10515600" cy="2745824"/>
          </a:xfrm>
          <a:prstGeom prst="rect">
            <a:avLst/>
          </a:prstGeom>
        </p:spPr>
        <p:txBody>
          <a:bodyPr vert="horz" lIns="91440" tIns="45720" rIns="91440" bIns="45720" rtlCol="0" anchor="ctr">
            <a:normAutofit/>
          </a:bodyPr>
          <a:lstStyle/>
          <a:p>
            <a:r>
              <a:rPr lang="en-US" dirty="0"/>
              <a:t>Add Presentation Title Here</a:t>
            </a:r>
          </a:p>
        </p:txBody>
      </p:sp>
    </p:spTree>
    <p:extLst>
      <p:ext uri="{BB962C8B-B14F-4D97-AF65-F5344CB8AC3E}">
        <p14:creationId xmlns:p14="http://schemas.microsoft.com/office/powerpoint/2010/main" val="2486928822"/>
      </p:ext>
    </p:extLst>
  </p:cSld>
  <p:clrMap bg1="lt1" tx1="dk1" bg2="lt2" tx2="dk2" accent1="accent1" accent2="accent2" accent3="accent3" accent4="accent4" accent5="accent5" accent6="accent6" hlink="hlink" folHlink="folHlink"/>
  <p:sldLayoutIdLst>
    <p:sldLayoutId id="2147483659" r:id="rId1"/>
    <p:sldLayoutId id="2147483660" r:id="rId2"/>
  </p:sldLayoutIdLst>
  <p:txStyles>
    <p:titleStyle>
      <a:lvl1pPr algn="ctr" defTabSz="914400" rtl="0" eaLnBrk="1" latinLnBrk="0" hangingPunct="1">
        <a:lnSpc>
          <a:spcPct val="90000"/>
        </a:lnSpc>
        <a:spcBef>
          <a:spcPct val="0"/>
        </a:spcBef>
        <a:buNone/>
        <a:defRPr sz="4400" kern="1200">
          <a:solidFill>
            <a:schemeClr val="bg1"/>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84ED28DF-B9B5-4240-B469-CE97AD99E533}"/>
              </a:ext>
            </a:extLst>
          </p:cNvPr>
          <p:cNvPicPr>
            <a:picLocks noChangeAspect="1"/>
          </p:cNvPicPr>
          <p:nvPr userDrawn="1"/>
        </p:nvPicPr>
        <p:blipFill>
          <a:blip r:embed="rId11"/>
          <a:srcRect/>
          <a:stretch/>
        </p:blipFill>
        <p:spPr>
          <a:xfrm>
            <a:off x="0" y="0"/>
            <a:ext cx="12192000" cy="6858000"/>
          </a:xfrm>
          <a:prstGeom prst="rect">
            <a:avLst/>
          </a:prstGeom>
        </p:spPr>
      </p:pic>
      <p:sp>
        <p:nvSpPr>
          <p:cNvPr id="2" name="Title Placeholder 1">
            <a:extLst>
              <a:ext uri="{FF2B5EF4-FFF2-40B4-BE49-F238E27FC236}">
                <a16:creationId xmlns:a16="http://schemas.microsoft.com/office/drawing/2014/main" id="{BCD04139-7363-BE49-B955-130A8C2FFDE4}"/>
              </a:ext>
            </a:extLst>
          </p:cNvPr>
          <p:cNvSpPr>
            <a:spLocks noGrp="1"/>
          </p:cNvSpPr>
          <p:nvPr>
            <p:ph type="title"/>
          </p:nvPr>
        </p:nvSpPr>
        <p:spPr>
          <a:xfrm>
            <a:off x="838200" y="454577"/>
            <a:ext cx="10515600" cy="1325563"/>
          </a:xfrm>
          <a:prstGeom prst="rect">
            <a:avLst/>
          </a:prstGeom>
        </p:spPr>
        <p:txBody>
          <a:bodyPr vert="horz" lIns="91440" tIns="45720" rIns="91440" bIns="45720" rtlCol="0" anchor="ctr">
            <a:normAutofit/>
          </a:bodyPr>
          <a:lstStyle/>
          <a:p>
            <a:r>
              <a:rPr lang="en-US" dirty="0"/>
              <a:t>Topic Goes Here</a:t>
            </a:r>
          </a:p>
        </p:txBody>
      </p:sp>
      <p:sp>
        <p:nvSpPr>
          <p:cNvPr id="3" name="Text Placeholder 2">
            <a:extLst>
              <a:ext uri="{FF2B5EF4-FFF2-40B4-BE49-F238E27FC236}">
                <a16:creationId xmlns:a16="http://schemas.microsoft.com/office/drawing/2014/main" id="{1A84F40F-5806-B842-B69A-01A556490CE2}"/>
              </a:ext>
            </a:extLst>
          </p:cNvPr>
          <p:cNvSpPr>
            <a:spLocks noGrp="1"/>
          </p:cNvSpPr>
          <p:nvPr>
            <p:ph type="body" idx="1"/>
          </p:nvPr>
        </p:nvSpPr>
        <p:spPr>
          <a:xfrm>
            <a:off x="838200" y="1915077"/>
            <a:ext cx="10515600" cy="4351338"/>
          </a:xfrm>
          <a:prstGeom prst="rect">
            <a:avLst/>
          </a:prstGeom>
        </p:spPr>
        <p:txBody>
          <a:bodyPr vert="horz" lIns="91440" tIns="45720" rIns="91440" bIns="45720" rtlCol="0">
            <a:normAutofit/>
          </a:bodyPr>
          <a:lstStyle/>
          <a:p>
            <a:pPr lvl="0"/>
            <a:r>
              <a:rPr lang="en-US" dirty="0"/>
              <a:t>Supporting info goes here</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62761000"/>
      </p:ext>
    </p:extLst>
  </p:cSld>
  <p:clrMap bg1="lt1" tx1="dk1" bg2="lt2" tx2="dk2" accent1="accent1" accent2="accent2" accent3="accent3" accent4="accent4" accent5="accent5" accent6="accent6" hlink="hlink" folHlink="folHlink"/>
  <p:sldLayoutIdLst>
    <p:sldLayoutId id="2147483650" r:id="rId1"/>
    <p:sldLayoutId id="2147483652" r:id="rId2"/>
    <p:sldLayoutId id="2147483649" r:id="rId3"/>
    <p:sldLayoutId id="2147483651" r:id="rId4"/>
    <p:sldLayoutId id="2147483653" r:id="rId5"/>
    <p:sldLayoutId id="2147483654" r:id="rId6"/>
    <p:sldLayoutId id="2147483655" r:id="rId7"/>
    <p:sldLayoutId id="2147483656" r:id="rId8"/>
    <p:sldLayoutId id="2147483657" r:id="rId9"/>
  </p:sldLayoutIdLst>
  <p:txStyles>
    <p:titleStyle>
      <a:lvl1pPr algn="l" defTabSz="914400" rtl="0" eaLnBrk="1" latinLnBrk="0" hangingPunct="1">
        <a:lnSpc>
          <a:spcPct val="90000"/>
        </a:lnSpc>
        <a:spcBef>
          <a:spcPct val="0"/>
        </a:spcBef>
        <a:buNone/>
        <a:defRPr sz="4400" kern="1200">
          <a:solidFill>
            <a:srgbClr val="F6941F"/>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100000"/>
        </a:lnSpc>
        <a:spcBef>
          <a:spcPts val="1000"/>
        </a:spcBef>
        <a:buFont typeface="Arial" panose="020B0604020202020204" pitchFamily="34" charset="0"/>
        <a:buChar char="•"/>
        <a:defRPr sz="2800" b="0" kern="1200">
          <a:solidFill>
            <a:srgbClr val="115740"/>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100000"/>
        </a:lnSpc>
        <a:spcBef>
          <a:spcPts val="500"/>
        </a:spcBef>
        <a:buFont typeface="Arial" panose="020B0604020202020204" pitchFamily="34" charset="0"/>
        <a:buChar char="•"/>
        <a:defRPr sz="2400" kern="1200">
          <a:solidFill>
            <a:schemeClr val="tx1">
              <a:lumMod val="65000"/>
              <a:lumOff val="35000"/>
            </a:schemeClr>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100000"/>
        </a:lnSpc>
        <a:spcBef>
          <a:spcPts val="500"/>
        </a:spcBef>
        <a:buFont typeface="Arial" panose="020B0604020202020204" pitchFamily="34" charset="0"/>
        <a:buChar char="•"/>
        <a:defRPr sz="2000" kern="1200">
          <a:solidFill>
            <a:schemeClr val="tx1">
              <a:lumMod val="65000"/>
              <a:lumOff val="35000"/>
            </a:schemeClr>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100000"/>
        </a:lnSpc>
        <a:spcBef>
          <a:spcPts val="500"/>
        </a:spcBef>
        <a:buFont typeface="Arial" panose="020B0604020202020204" pitchFamily="34" charset="0"/>
        <a:buChar char="•"/>
        <a:defRPr sz="1800" kern="1200">
          <a:solidFill>
            <a:schemeClr val="tx1">
              <a:lumMod val="65000"/>
              <a:lumOff val="35000"/>
            </a:schemeClr>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100000"/>
        </a:lnSpc>
        <a:spcBef>
          <a:spcPts val="500"/>
        </a:spcBef>
        <a:buFont typeface="Arial" panose="020B0604020202020204" pitchFamily="34" charset="0"/>
        <a:buChar char="•"/>
        <a:defRPr sz="1800" kern="1200">
          <a:solidFill>
            <a:schemeClr val="tx1">
              <a:lumMod val="65000"/>
              <a:lumOff val="35000"/>
            </a:schemeClr>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43811D2F-26DE-CC49-AE0B-7C2E4752E04D}"/>
              </a:ext>
            </a:extLst>
          </p:cNvPr>
          <p:cNvPicPr>
            <a:picLocks noChangeAspect="1"/>
          </p:cNvPicPr>
          <p:nvPr userDrawn="1"/>
        </p:nvPicPr>
        <p:blipFill>
          <a:blip r:embed="rId4"/>
          <a:srcRect/>
          <a:stretch/>
        </p:blipFill>
        <p:spPr>
          <a:xfrm>
            <a:off x="0" y="0"/>
            <a:ext cx="12192000" cy="6858000"/>
          </a:xfrm>
          <a:prstGeom prst="rect">
            <a:avLst/>
          </a:prstGeom>
        </p:spPr>
      </p:pic>
      <p:sp>
        <p:nvSpPr>
          <p:cNvPr id="2" name="Title Placeholder 1">
            <a:extLst>
              <a:ext uri="{FF2B5EF4-FFF2-40B4-BE49-F238E27FC236}">
                <a16:creationId xmlns:a16="http://schemas.microsoft.com/office/drawing/2014/main" id="{52EDE71F-BD04-B443-9A7D-D1BC754D27E3}"/>
              </a:ext>
            </a:extLst>
          </p:cNvPr>
          <p:cNvSpPr>
            <a:spLocks noGrp="1"/>
          </p:cNvSpPr>
          <p:nvPr>
            <p:ph type="title"/>
          </p:nvPr>
        </p:nvSpPr>
        <p:spPr>
          <a:xfrm>
            <a:off x="838200" y="2056088"/>
            <a:ext cx="10515600" cy="2745824"/>
          </a:xfrm>
          <a:prstGeom prst="rect">
            <a:avLst/>
          </a:prstGeom>
        </p:spPr>
        <p:txBody>
          <a:bodyPr vert="horz" lIns="91440" tIns="45720" rIns="91440" bIns="45720" rtlCol="0" anchor="ctr">
            <a:normAutofit/>
          </a:bodyPr>
          <a:lstStyle/>
          <a:p>
            <a:r>
              <a:rPr lang="en-US" dirty="0"/>
              <a:t>Section Header Goes Here</a:t>
            </a:r>
          </a:p>
        </p:txBody>
      </p:sp>
    </p:spTree>
    <p:extLst>
      <p:ext uri="{BB962C8B-B14F-4D97-AF65-F5344CB8AC3E}">
        <p14:creationId xmlns:p14="http://schemas.microsoft.com/office/powerpoint/2010/main" val="2968704874"/>
      </p:ext>
    </p:extLst>
  </p:cSld>
  <p:clrMap bg1="lt1" tx1="dk1" bg2="lt2" tx2="dk2" accent1="accent1" accent2="accent2" accent3="accent3" accent4="accent4" accent5="accent5" accent6="accent6" hlink="hlink" folHlink="folHlink"/>
  <p:sldLayoutIdLst>
    <p:sldLayoutId id="2147483663" r:id="rId1"/>
    <p:sldLayoutId id="2147483664" r:id="rId2"/>
  </p:sldLayoutIdLst>
  <p:txStyles>
    <p:titleStyle>
      <a:lvl1pPr algn="ctr" defTabSz="914400" rtl="0" eaLnBrk="1" latinLnBrk="0" hangingPunct="1">
        <a:lnSpc>
          <a:spcPct val="90000"/>
        </a:lnSpc>
        <a:spcBef>
          <a:spcPct val="0"/>
        </a:spcBef>
        <a:buNone/>
        <a:defRPr sz="4400" kern="1200">
          <a:solidFill>
            <a:srgbClr val="F6941F"/>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43811D2F-26DE-CC49-AE0B-7C2E4752E04D}"/>
              </a:ext>
            </a:extLst>
          </p:cNvPr>
          <p:cNvPicPr>
            <a:picLocks noChangeAspect="1"/>
          </p:cNvPicPr>
          <p:nvPr userDrawn="1"/>
        </p:nvPicPr>
        <p:blipFill>
          <a:blip r:embed="rId5"/>
          <a:srcRect/>
          <a:stretch/>
        </p:blipFill>
        <p:spPr>
          <a:xfrm>
            <a:off x="0" y="0"/>
            <a:ext cx="12192000" cy="6858000"/>
          </a:xfrm>
          <a:prstGeom prst="rect">
            <a:avLst/>
          </a:prstGeom>
        </p:spPr>
      </p:pic>
      <p:sp>
        <p:nvSpPr>
          <p:cNvPr id="2" name="Title Placeholder 1">
            <a:extLst>
              <a:ext uri="{FF2B5EF4-FFF2-40B4-BE49-F238E27FC236}">
                <a16:creationId xmlns:a16="http://schemas.microsoft.com/office/drawing/2014/main" id="{52EDE71F-BD04-B443-9A7D-D1BC754D27E3}"/>
              </a:ext>
            </a:extLst>
          </p:cNvPr>
          <p:cNvSpPr>
            <a:spLocks noGrp="1"/>
          </p:cNvSpPr>
          <p:nvPr>
            <p:ph type="title"/>
          </p:nvPr>
        </p:nvSpPr>
        <p:spPr>
          <a:xfrm>
            <a:off x="838200" y="1279525"/>
            <a:ext cx="10515600" cy="2745824"/>
          </a:xfrm>
          <a:prstGeom prst="rect">
            <a:avLst/>
          </a:prstGeom>
        </p:spPr>
        <p:txBody>
          <a:bodyPr vert="horz" lIns="91440" tIns="45720" rIns="91440" bIns="45720" rtlCol="0" anchor="ctr">
            <a:normAutofit/>
          </a:bodyPr>
          <a:lstStyle/>
          <a:p>
            <a:r>
              <a:rPr lang="en-US" dirty="0"/>
              <a:t>Questions?</a:t>
            </a:r>
          </a:p>
        </p:txBody>
      </p:sp>
    </p:spTree>
    <p:extLst>
      <p:ext uri="{BB962C8B-B14F-4D97-AF65-F5344CB8AC3E}">
        <p14:creationId xmlns:p14="http://schemas.microsoft.com/office/powerpoint/2010/main" val="915515555"/>
      </p:ext>
    </p:extLst>
  </p:cSld>
  <p:clrMap bg1="lt1" tx1="dk1" bg2="lt2" tx2="dk2" accent1="accent1" accent2="accent2" accent3="accent3" accent4="accent4" accent5="accent5" accent6="accent6" hlink="hlink" folHlink="folHlink"/>
  <p:sldLayoutIdLst>
    <p:sldLayoutId id="2147483666" r:id="rId1"/>
    <p:sldLayoutId id="2147483667" r:id="rId2"/>
    <p:sldLayoutId id="2147483668" r:id="rId3"/>
  </p:sldLayoutIdLst>
  <p:txStyles>
    <p:titleStyle>
      <a:lvl1pPr algn="ctr" defTabSz="914400" rtl="0" eaLnBrk="1" latinLnBrk="0" hangingPunct="1">
        <a:lnSpc>
          <a:spcPct val="90000"/>
        </a:lnSpc>
        <a:spcBef>
          <a:spcPct val="0"/>
        </a:spcBef>
        <a:buNone/>
        <a:defRPr sz="4400" kern="1200">
          <a:solidFill>
            <a:schemeClr val="bg1"/>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C2DEE026-25E4-DE3D-6F15-0D42F9A6F404}"/>
              </a:ext>
            </a:extLst>
          </p:cNvPr>
          <p:cNvSpPr txBox="1"/>
          <p:nvPr/>
        </p:nvSpPr>
        <p:spPr>
          <a:xfrm>
            <a:off x="7780661" y="1183820"/>
            <a:ext cx="4124094" cy="3046988"/>
          </a:xfrm>
          <a:prstGeom prst="rect">
            <a:avLst/>
          </a:prstGeom>
          <a:noFill/>
        </p:spPr>
        <p:txBody>
          <a:bodyPr wrap="square" rtlCol="0">
            <a:spAutoFit/>
          </a:bodyPr>
          <a:lstStyle/>
          <a:p>
            <a:r>
              <a:rPr lang="en-US" sz="1200" b="1" dirty="0">
                <a:latin typeface="Arial" panose="020B0604020202020204" pitchFamily="34" charset="0"/>
                <a:cs typeface="Arial" panose="020B0604020202020204" pitchFamily="34" charset="0"/>
              </a:rPr>
              <a:t>AMA Credit Designation:</a:t>
            </a:r>
            <a:r>
              <a:rPr lang="en-US" sz="1200" dirty="0">
                <a:latin typeface="Arial" panose="020B0604020202020204" pitchFamily="34" charset="0"/>
                <a:cs typeface="Arial" panose="020B0604020202020204" pitchFamily="34" charset="0"/>
              </a:rPr>
              <a:t> The University of Tennessee College of Medicine (UTCOM) </a:t>
            </a:r>
            <a:r>
              <a:rPr lang="en-US" sz="1200" b="1" dirty="0">
                <a:latin typeface="Arial" panose="020B0604020202020204" pitchFamily="34" charset="0"/>
                <a:cs typeface="Arial" panose="020B0604020202020204" pitchFamily="34" charset="0"/>
              </a:rPr>
              <a:t>designates this Tumor Board for a maximum of </a:t>
            </a:r>
            <a:r>
              <a:rPr lang="en-US" sz="1200" b="1" dirty="0">
                <a:solidFill>
                  <a:srgbClr val="FF0000"/>
                </a:solidFill>
                <a:latin typeface="Arial" panose="020B0604020202020204" pitchFamily="34" charset="0"/>
                <a:cs typeface="Arial" panose="020B0604020202020204" pitchFamily="34" charset="0"/>
              </a:rPr>
              <a:t>1</a:t>
            </a:r>
            <a:r>
              <a:rPr lang="en-US" sz="1200" b="1" dirty="0">
                <a:latin typeface="Arial" panose="020B0604020202020204" pitchFamily="34" charset="0"/>
                <a:cs typeface="Arial" panose="020B0604020202020204" pitchFamily="34" charset="0"/>
              </a:rPr>
              <a:t> </a:t>
            </a:r>
            <a:r>
              <a:rPr lang="en-US" sz="1200" b="1" i="1" dirty="0">
                <a:latin typeface="Arial" panose="020B0604020202020204" pitchFamily="34" charset="0"/>
                <a:cs typeface="Arial" panose="020B0604020202020204" pitchFamily="34" charset="0"/>
              </a:rPr>
              <a:t>AMA PRA Category 1 Credit</a:t>
            </a:r>
            <a:r>
              <a:rPr lang="en-US" sz="1200" b="1" i="1" dirty="0">
                <a:solidFill>
                  <a:srgbClr val="FF0000"/>
                </a:solidFill>
                <a:latin typeface="Arial" panose="020B0604020202020204" pitchFamily="34" charset="0"/>
                <a:cs typeface="Arial" panose="020B0604020202020204" pitchFamily="34" charset="0"/>
              </a:rPr>
              <a:t>(s)</a:t>
            </a:r>
            <a:r>
              <a:rPr lang="en-US" sz="1200" i="1" baseline="30000" dirty="0">
                <a:latin typeface="Arial" panose="020B0604020202020204" pitchFamily="34" charset="0"/>
                <a:cs typeface="Arial" panose="020B0604020202020204" pitchFamily="34" charset="0"/>
              </a:rPr>
              <a:t>TM</a:t>
            </a:r>
            <a:r>
              <a:rPr lang="en-US" sz="1200" dirty="0">
                <a:latin typeface="Arial" panose="020B0604020202020204" pitchFamily="34" charset="0"/>
                <a:cs typeface="Arial" panose="020B0604020202020204" pitchFamily="34" charset="0"/>
              </a:rPr>
              <a:t>. Physicians should claim only the credit commensurate with the extent of their participation in the activity. </a:t>
            </a:r>
          </a:p>
          <a:p>
            <a:endParaRPr lang="en-US" sz="1200" b="1" dirty="0">
              <a:latin typeface="Arial" panose="020B0604020202020204" pitchFamily="34" charset="0"/>
              <a:cs typeface="Arial" panose="020B0604020202020204" pitchFamily="34" charset="0"/>
            </a:endParaRPr>
          </a:p>
          <a:p>
            <a:r>
              <a:rPr lang="en-US" sz="1200" b="1" dirty="0">
                <a:latin typeface="Arial" panose="020B0604020202020204" pitchFamily="34" charset="0"/>
                <a:cs typeface="Arial" panose="020B0604020202020204" pitchFamily="34" charset="0"/>
              </a:rPr>
              <a:t>Continuing Education for Non-Physicians:</a:t>
            </a:r>
            <a:r>
              <a:rPr lang="en-US" sz="1200" dirty="0">
                <a:latin typeface="Arial" panose="020B0604020202020204" pitchFamily="34" charset="0"/>
                <a:cs typeface="Arial" panose="020B0604020202020204" pitchFamily="34" charset="0"/>
              </a:rPr>
              <a:t> The UTCOM will issue Certificates of Participation to non-physicians for participating in this activity and designates it for CEUs using the national standard that 1 hour of educational instruction is awarded .1 CEU. </a:t>
            </a:r>
          </a:p>
          <a:p>
            <a:endParaRPr lang="en-US" sz="1200" b="1" dirty="0">
              <a:latin typeface="Arial" panose="020B0604020202020204" pitchFamily="34" charset="0"/>
              <a:cs typeface="Arial" panose="020B0604020202020204" pitchFamily="34" charset="0"/>
            </a:endParaRPr>
          </a:p>
          <a:p>
            <a:r>
              <a:rPr lang="en-US" sz="1200" b="1" dirty="0">
                <a:latin typeface="Arial" panose="020B0604020202020204" pitchFamily="34" charset="0"/>
                <a:cs typeface="Arial" panose="020B0604020202020204" pitchFamily="34" charset="0"/>
              </a:rPr>
              <a:t>Accreditation: </a:t>
            </a:r>
            <a:r>
              <a:rPr lang="en-US" sz="1200" dirty="0">
                <a:latin typeface="Arial" panose="020B0604020202020204" pitchFamily="34" charset="0"/>
                <a:cs typeface="Arial" panose="020B0604020202020204" pitchFamily="34" charset="0"/>
              </a:rPr>
              <a:t>The UTCOM is accredited by the Accreditation Council for Continuing Medical Education to provide continuing medical education for physicians. </a:t>
            </a:r>
          </a:p>
        </p:txBody>
      </p:sp>
      <p:pic>
        <p:nvPicPr>
          <p:cNvPr id="4" name="Picture 3">
            <a:extLst>
              <a:ext uri="{FF2B5EF4-FFF2-40B4-BE49-F238E27FC236}">
                <a16:creationId xmlns:a16="http://schemas.microsoft.com/office/drawing/2014/main" id="{9CD6E552-1C63-9EEB-DFA1-092CFB556A3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617008" y="1305987"/>
            <a:ext cx="906732" cy="855576"/>
          </a:xfrm>
          <a:prstGeom prst="rect">
            <a:avLst/>
          </a:prstGeom>
        </p:spPr>
      </p:pic>
      <p:sp>
        <p:nvSpPr>
          <p:cNvPr id="5" name="Rectangle 4">
            <a:extLst>
              <a:ext uri="{FF2B5EF4-FFF2-40B4-BE49-F238E27FC236}">
                <a16:creationId xmlns:a16="http://schemas.microsoft.com/office/drawing/2014/main" id="{3A0BAB71-D4C2-38E5-7E36-580F01AD116E}"/>
              </a:ext>
            </a:extLst>
          </p:cNvPr>
          <p:cNvSpPr/>
          <p:nvPr/>
        </p:nvSpPr>
        <p:spPr>
          <a:xfrm>
            <a:off x="0" y="565348"/>
            <a:ext cx="12192000" cy="559207"/>
          </a:xfrm>
          <a:prstGeom prst="rect">
            <a:avLst/>
          </a:prstGeom>
          <a:solidFill>
            <a:srgbClr val="F6941F"/>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a:extLst>
              <a:ext uri="{FF2B5EF4-FFF2-40B4-BE49-F238E27FC236}">
                <a16:creationId xmlns:a16="http://schemas.microsoft.com/office/drawing/2014/main" id="{1BA7E55A-3808-3FB8-FCE9-F8980F5E8E0C}"/>
              </a:ext>
            </a:extLst>
          </p:cNvPr>
          <p:cNvSpPr txBox="1"/>
          <p:nvPr/>
        </p:nvSpPr>
        <p:spPr>
          <a:xfrm>
            <a:off x="1423106" y="500259"/>
            <a:ext cx="8839200" cy="646331"/>
          </a:xfrm>
          <a:prstGeom prst="rect">
            <a:avLst/>
          </a:prstGeom>
          <a:noFill/>
        </p:spPr>
        <p:txBody>
          <a:bodyPr wrap="square" rtlCol="0">
            <a:spAutoFit/>
          </a:bodyPr>
          <a:lstStyle/>
          <a:p>
            <a:pPr algn="ctr"/>
            <a:r>
              <a:rPr lang="en-US" sz="3600" b="1" i="1" dirty="0">
                <a:solidFill>
                  <a:schemeClr val="bg1"/>
                </a:solidFill>
                <a:latin typeface="Arial" panose="020B0604020202020204" pitchFamily="34" charset="0"/>
                <a:cs typeface="Arial" panose="020B0604020202020204" pitchFamily="34" charset="0"/>
              </a:rPr>
              <a:t>CME/AMA credits will be provided</a:t>
            </a:r>
            <a:endParaRPr lang="en-US" sz="6000" i="1" dirty="0">
              <a:solidFill>
                <a:schemeClr val="bg1"/>
              </a:solidFill>
              <a:latin typeface="Arial" panose="020B0604020202020204" pitchFamily="34" charset="0"/>
              <a:cs typeface="Arial" panose="020B0604020202020204" pitchFamily="34" charset="0"/>
            </a:endParaRPr>
          </a:p>
        </p:txBody>
      </p:sp>
      <p:sp>
        <p:nvSpPr>
          <p:cNvPr id="7" name="TextBox 6">
            <a:extLst>
              <a:ext uri="{FF2B5EF4-FFF2-40B4-BE49-F238E27FC236}">
                <a16:creationId xmlns:a16="http://schemas.microsoft.com/office/drawing/2014/main" id="{FA735F62-1D1E-C3CC-1588-BF066D948AE6}"/>
              </a:ext>
            </a:extLst>
          </p:cNvPr>
          <p:cNvSpPr txBox="1"/>
          <p:nvPr/>
        </p:nvSpPr>
        <p:spPr>
          <a:xfrm>
            <a:off x="7780660" y="4230808"/>
            <a:ext cx="4324629" cy="646331"/>
          </a:xfrm>
          <a:prstGeom prst="rect">
            <a:avLst/>
          </a:prstGeom>
          <a:noFill/>
        </p:spPr>
        <p:txBody>
          <a:bodyPr wrap="square" rtlCol="0">
            <a:spAutoFit/>
          </a:bodyPr>
          <a:lstStyle/>
          <a:p>
            <a:r>
              <a:rPr lang="en-US" sz="1200" b="1" dirty="0">
                <a:solidFill>
                  <a:schemeClr val="accent6">
                    <a:lumMod val="75000"/>
                  </a:schemeClr>
                </a:solidFill>
                <a:latin typeface="Arial" panose="020B0604020202020204" pitchFamily="34" charset="0"/>
                <a:cs typeface="Arial" panose="020B0604020202020204" pitchFamily="34" charset="0"/>
              </a:rPr>
              <a:t>CME Disclosures</a:t>
            </a:r>
            <a:endParaRPr lang="en-US" sz="1200" b="1" dirty="0">
              <a:latin typeface="Arial" panose="020B0604020202020204" pitchFamily="34" charset="0"/>
              <a:cs typeface="Arial" panose="020B0604020202020204" pitchFamily="34" charset="0"/>
            </a:endParaRPr>
          </a:p>
          <a:p>
            <a:r>
              <a:rPr lang="en-US" sz="1200" b="1" dirty="0">
                <a:latin typeface="Arial" panose="020B0604020202020204" pitchFamily="34" charset="0"/>
                <a:cs typeface="Arial" panose="020B0604020202020204" pitchFamily="34" charset="0"/>
              </a:rPr>
              <a:t>There are no planners that have relevant financial relationships to disclose for CME purposes.</a:t>
            </a:r>
          </a:p>
        </p:txBody>
      </p:sp>
      <p:sp>
        <p:nvSpPr>
          <p:cNvPr id="10" name="TextBox 9">
            <a:extLst>
              <a:ext uri="{FF2B5EF4-FFF2-40B4-BE49-F238E27FC236}">
                <a16:creationId xmlns:a16="http://schemas.microsoft.com/office/drawing/2014/main" id="{E487DBE0-E93A-C693-152E-BD88918E8573}"/>
              </a:ext>
            </a:extLst>
          </p:cNvPr>
          <p:cNvSpPr txBox="1"/>
          <p:nvPr/>
        </p:nvSpPr>
        <p:spPr>
          <a:xfrm>
            <a:off x="952500" y="-43872"/>
            <a:ext cx="10286999" cy="646331"/>
          </a:xfrm>
          <a:prstGeom prst="rect">
            <a:avLst/>
          </a:prstGeom>
          <a:noFill/>
        </p:spPr>
        <p:txBody>
          <a:bodyPr wrap="square" rtlCol="0">
            <a:spAutoFit/>
          </a:bodyPr>
          <a:lstStyle/>
          <a:p>
            <a:pPr algn="ctr"/>
            <a:r>
              <a:rPr lang="en-US" sz="3600" dirty="0">
                <a:latin typeface="Century Gothic" panose="020B0502020202020204" pitchFamily="34" charset="0"/>
                <a:cs typeface="Arial" panose="020B0604020202020204" pitchFamily="34" charset="0"/>
              </a:rPr>
              <a:t>Molecular Tumor Board:  9/15/2022</a:t>
            </a:r>
          </a:p>
        </p:txBody>
      </p:sp>
      <p:pic>
        <p:nvPicPr>
          <p:cNvPr id="11" name="Picture 10">
            <a:extLst>
              <a:ext uri="{FF2B5EF4-FFF2-40B4-BE49-F238E27FC236}">
                <a16:creationId xmlns:a16="http://schemas.microsoft.com/office/drawing/2014/main" id="{BCAA60B8-A376-650B-CCF7-005CC13AB22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800522" y="3587054"/>
            <a:ext cx="511882" cy="643754"/>
          </a:xfrm>
          <a:prstGeom prst="rect">
            <a:avLst/>
          </a:prstGeom>
        </p:spPr>
      </p:pic>
      <p:sp>
        <p:nvSpPr>
          <p:cNvPr id="22" name="Rectangle 2">
            <a:extLst>
              <a:ext uri="{FF2B5EF4-FFF2-40B4-BE49-F238E27FC236}">
                <a16:creationId xmlns:a16="http://schemas.microsoft.com/office/drawing/2014/main" id="{F82133B7-6CED-A2FB-0618-4B1BA4F30034}"/>
              </a:ext>
            </a:extLst>
          </p:cNvPr>
          <p:cNvSpPr>
            <a:spLocks noChangeArrowheads="1"/>
          </p:cNvSpPr>
          <p:nvPr/>
        </p:nvSpPr>
        <p:spPr bwMode="auto">
          <a:xfrm>
            <a:off x="42120" y="1146590"/>
            <a:ext cx="6128894" cy="49859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tabLst>
                <a:tab pos="400050" algn="l"/>
              </a:tabLst>
              <a:defRPr>
                <a:solidFill>
                  <a:schemeClr val="tx1"/>
                </a:solidFill>
                <a:latin typeface="Arial" panose="020B0604020202020204" pitchFamily="34" charset="0"/>
              </a:defRPr>
            </a:lvl1pPr>
            <a:lvl2pPr eaLnBrk="0" fontAlgn="base" hangingPunct="0">
              <a:spcBef>
                <a:spcPct val="0"/>
              </a:spcBef>
              <a:spcAft>
                <a:spcPct val="0"/>
              </a:spcAft>
              <a:tabLst>
                <a:tab pos="400050" algn="l"/>
              </a:tabLst>
              <a:defRPr>
                <a:solidFill>
                  <a:schemeClr val="tx1"/>
                </a:solidFill>
                <a:latin typeface="Arial" panose="020B0604020202020204" pitchFamily="34" charset="0"/>
              </a:defRPr>
            </a:lvl2pPr>
            <a:lvl3pPr eaLnBrk="0" fontAlgn="base" hangingPunct="0">
              <a:spcBef>
                <a:spcPct val="0"/>
              </a:spcBef>
              <a:spcAft>
                <a:spcPct val="0"/>
              </a:spcAft>
              <a:tabLst>
                <a:tab pos="400050" algn="l"/>
              </a:tabLst>
              <a:defRPr>
                <a:solidFill>
                  <a:schemeClr val="tx1"/>
                </a:solidFill>
                <a:latin typeface="Arial" panose="020B0604020202020204" pitchFamily="34" charset="0"/>
              </a:defRPr>
            </a:lvl3pPr>
            <a:lvl4pPr eaLnBrk="0" fontAlgn="base" hangingPunct="0">
              <a:spcBef>
                <a:spcPct val="0"/>
              </a:spcBef>
              <a:spcAft>
                <a:spcPct val="0"/>
              </a:spcAft>
              <a:tabLst>
                <a:tab pos="400050" algn="l"/>
              </a:tabLst>
              <a:defRPr>
                <a:solidFill>
                  <a:schemeClr val="tx1"/>
                </a:solidFill>
                <a:latin typeface="Arial" panose="020B0604020202020204" pitchFamily="34" charset="0"/>
              </a:defRPr>
            </a:lvl4pPr>
            <a:lvl5pPr eaLnBrk="0" fontAlgn="base" hangingPunct="0">
              <a:spcBef>
                <a:spcPct val="0"/>
              </a:spcBef>
              <a:spcAft>
                <a:spcPct val="0"/>
              </a:spcAft>
              <a:tabLst>
                <a:tab pos="400050" algn="l"/>
              </a:tabLst>
              <a:defRPr>
                <a:solidFill>
                  <a:schemeClr val="tx1"/>
                </a:solidFill>
                <a:latin typeface="Arial" panose="020B0604020202020204" pitchFamily="34" charset="0"/>
              </a:defRPr>
            </a:lvl5pPr>
            <a:lvl6pPr eaLnBrk="0" fontAlgn="base" hangingPunct="0">
              <a:spcBef>
                <a:spcPct val="0"/>
              </a:spcBef>
              <a:spcAft>
                <a:spcPct val="0"/>
              </a:spcAft>
              <a:tabLst>
                <a:tab pos="400050" algn="l"/>
              </a:tabLst>
              <a:defRPr>
                <a:solidFill>
                  <a:schemeClr val="tx1"/>
                </a:solidFill>
                <a:latin typeface="Arial" panose="020B0604020202020204" pitchFamily="34" charset="0"/>
              </a:defRPr>
            </a:lvl6pPr>
            <a:lvl7pPr eaLnBrk="0" fontAlgn="base" hangingPunct="0">
              <a:spcBef>
                <a:spcPct val="0"/>
              </a:spcBef>
              <a:spcAft>
                <a:spcPct val="0"/>
              </a:spcAft>
              <a:tabLst>
                <a:tab pos="400050" algn="l"/>
              </a:tabLst>
              <a:defRPr>
                <a:solidFill>
                  <a:schemeClr val="tx1"/>
                </a:solidFill>
                <a:latin typeface="Arial" panose="020B0604020202020204" pitchFamily="34" charset="0"/>
              </a:defRPr>
            </a:lvl7pPr>
            <a:lvl8pPr eaLnBrk="0" fontAlgn="base" hangingPunct="0">
              <a:spcBef>
                <a:spcPct val="0"/>
              </a:spcBef>
              <a:spcAft>
                <a:spcPct val="0"/>
              </a:spcAft>
              <a:tabLst>
                <a:tab pos="400050" algn="l"/>
              </a:tabLst>
              <a:defRPr>
                <a:solidFill>
                  <a:schemeClr val="tx1"/>
                </a:solidFill>
                <a:latin typeface="Arial" panose="020B0604020202020204" pitchFamily="34" charset="0"/>
              </a:defRPr>
            </a:lvl8pPr>
            <a:lvl9pPr eaLnBrk="0" fontAlgn="base" hangingPunct="0">
              <a:spcBef>
                <a:spcPct val="0"/>
              </a:spcBef>
              <a:spcAft>
                <a:spcPct val="0"/>
              </a:spcAft>
              <a:tabLst>
                <a:tab pos="400050" algn="l"/>
              </a:tabLst>
              <a:defRPr>
                <a:solidFill>
                  <a:schemeClr val="tx1"/>
                </a:solidFill>
                <a:latin typeface="Arial" panose="020B0604020202020204" pitchFamily="34" charset="0"/>
              </a:defRPr>
            </a:lvl9pPr>
          </a:lstStyle>
          <a:p>
            <a:pPr lvl="0"/>
            <a:r>
              <a:rPr kumimoji="0" lang="en-US" altLang="en-US" sz="1200" b="1"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Welcome!</a:t>
            </a:r>
            <a:r>
              <a:rPr lang="en-US" altLang="en-US" sz="1200" dirty="0">
                <a:ea typeface="Calibri" panose="020F0502020204030204" pitchFamily="34" charset="0"/>
                <a:cs typeface="Arial" panose="020B0604020202020204" pitchFamily="34" charset="0"/>
              </a:rPr>
              <a:t> </a:t>
            </a:r>
          </a:p>
          <a:p>
            <a:pPr lvl="0"/>
            <a:r>
              <a:rPr lang="en-US" altLang="en-US" sz="1200" dirty="0">
                <a:ea typeface="Calibri" panose="020F0502020204030204" pitchFamily="34" charset="0"/>
                <a:cs typeface="Arial" panose="020B0604020202020204" pitchFamily="34" charset="0"/>
              </a:rPr>
              <a:t>This conference will provide for problem resolution, outcomes improvement, better patient care, quality measures, meet Cancer Care compliance and help educate trainees in related diagnoses.  They will use evidence-based guidelines and where applicable, options for clinical research studies and supportive care services.  It has been shown that tumor boards improve multidisciplinary team communication and cohesion to improve patient care.  They improve clinical decision making, education and access to clinical trials.</a:t>
            </a:r>
          </a:p>
          <a:p>
            <a:pPr lvl="0"/>
            <a:endParaRPr lang="en-US" altLang="en-US" sz="1200" dirty="0"/>
          </a:p>
          <a:p>
            <a:r>
              <a:rPr lang="en-US" b="1" dirty="0"/>
              <a:t>Learning Objectives:</a:t>
            </a:r>
            <a:endParaRPr lang="en-US" dirty="0"/>
          </a:p>
          <a:p>
            <a:pPr lvl="0"/>
            <a:endParaRPr lang="en-US" altLang="en-US" sz="1200" dirty="0"/>
          </a:p>
          <a:p>
            <a:pPr lvl="0"/>
            <a:r>
              <a:rPr lang="en-US" altLang="en-US" sz="1200" b="1" dirty="0">
                <a:ea typeface="Calibri" panose="020F0502020204030204" pitchFamily="34" charset="0"/>
                <a:cs typeface="Arial" panose="020B0604020202020204" pitchFamily="34" charset="0"/>
              </a:rPr>
              <a:t>At the completion of this activity, learners should be able to:</a:t>
            </a:r>
          </a:p>
          <a:p>
            <a:pPr lvl="0"/>
            <a:endParaRPr lang="en-US" altLang="en-US" sz="1200" dirty="0"/>
          </a:p>
          <a:p>
            <a:pPr lvl="0">
              <a:buFontTx/>
              <a:buChar char="•"/>
            </a:pPr>
            <a:r>
              <a:rPr lang="en-US" altLang="en-US" sz="1200" dirty="0">
                <a:ea typeface="Calibri" panose="020F0502020204030204" pitchFamily="34" charset="0"/>
                <a:cs typeface="Arial" panose="020B0604020202020204" pitchFamily="34" charset="0"/>
              </a:rPr>
              <a:t>Cite principles and demonstrate a greater understanding of patient imaging results and how they inform management, surgical therapy options for molecular and genetic diseases.</a:t>
            </a:r>
          </a:p>
          <a:p>
            <a:pPr lvl="0">
              <a:buFontTx/>
              <a:buChar char="•"/>
            </a:pPr>
            <a:endParaRPr lang="en-US" altLang="en-US" sz="1200" dirty="0"/>
          </a:p>
          <a:p>
            <a:pPr lvl="0">
              <a:buFontTx/>
              <a:buChar char="•"/>
            </a:pPr>
            <a:r>
              <a:rPr lang="en-US" altLang="en-US" sz="1200" dirty="0">
                <a:ea typeface="Calibri" panose="020F0502020204030204" pitchFamily="34" charset="0"/>
                <a:cs typeface="Arial" panose="020B0604020202020204" pitchFamily="34" charset="0"/>
              </a:rPr>
              <a:t>Demonstrate greater competency with use evidence-based medicine practices to integrate research with clinical expertise and collaboration.</a:t>
            </a:r>
          </a:p>
          <a:p>
            <a:pPr lvl="0">
              <a:buFontTx/>
              <a:buChar char="•"/>
            </a:pPr>
            <a:endParaRPr lang="en-US" altLang="en-US" sz="1200" dirty="0"/>
          </a:p>
          <a:p>
            <a:pPr lvl="0">
              <a:buFontTx/>
              <a:buChar char="•"/>
            </a:pPr>
            <a:r>
              <a:rPr lang="en-US" altLang="en-US" sz="1200" dirty="0">
                <a:ea typeface="Calibri" panose="020F0502020204030204" pitchFamily="34" charset="0"/>
                <a:cs typeface="Arial" panose="020B0604020202020204" pitchFamily="34" charset="0"/>
              </a:rPr>
              <a:t>Improve their medical practice &amp; performance with identifying errors and hazards in care, understand and implement safely design and standardization. Measure quality care in terms of process and outcomes to improve patient care.</a:t>
            </a:r>
          </a:p>
          <a:p>
            <a:pPr lvl="0">
              <a:buFontTx/>
              <a:buChar char="•"/>
            </a:pPr>
            <a:endParaRPr lang="en-US" altLang="en-US" sz="1200" dirty="0"/>
          </a:p>
          <a:p>
            <a:pPr lvl="0">
              <a:buFontTx/>
              <a:buChar char="•"/>
            </a:pPr>
            <a:r>
              <a:rPr lang="en-US" altLang="en-US" sz="1200" dirty="0">
                <a:ea typeface="Calibri" panose="020F0502020204030204" pitchFamily="34" charset="0"/>
                <a:cs typeface="Arial" panose="020B0604020202020204" pitchFamily="34" charset="0"/>
              </a:rPr>
              <a:t>Improve their patient outcomes in terms of using evidence-based guidelines and supportive care services for optimum treatment and car</a:t>
            </a:r>
            <a:endParaRPr lang="en-US" altLang="en-US" sz="1200" dirty="0"/>
          </a:p>
        </p:txBody>
      </p:sp>
      <p:sp>
        <p:nvSpPr>
          <p:cNvPr id="23" name="TextBox 22">
            <a:extLst>
              <a:ext uri="{FF2B5EF4-FFF2-40B4-BE49-F238E27FC236}">
                <a16:creationId xmlns:a16="http://schemas.microsoft.com/office/drawing/2014/main" id="{88E4A12A-7B29-DF2D-6AB8-E7DF01738843}"/>
              </a:ext>
            </a:extLst>
          </p:cNvPr>
          <p:cNvSpPr txBox="1"/>
          <p:nvPr/>
        </p:nvSpPr>
        <p:spPr>
          <a:xfrm>
            <a:off x="7780659" y="5175614"/>
            <a:ext cx="4324629" cy="646331"/>
          </a:xfrm>
          <a:prstGeom prst="rect">
            <a:avLst/>
          </a:prstGeom>
          <a:noFill/>
        </p:spPr>
        <p:txBody>
          <a:bodyPr wrap="square" rtlCol="0">
            <a:spAutoFit/>
          </a:bodyPr>
          <a:lstStyle/>
          <a:p>
            <a:r>
              <a:rPr lang="en-US" b="1" dirty="0">
                <a:latin typeface="Century Gothic" panose="020B0502020202020204" pitchFamily="34" charset="0"/>
              </a:rPr>
              <a:t>Medical Activity Director/Moderator: </a:t>
            </a:r>
          </a:p>
          <a:p>
            <a:r>
              <a:rPr lang="en-US" b="1" dirty="0">
                <a:latin typeface="Century Gothic" panose="020B0502020202020204" pitchFamily="34" charset="0"/>
              </a:rPr>
              <a:t>Dr. Alva Weir</a:t>
            </a:r>
          </a:p>
        </p:txBody>
      </p:sp>
    </p:spTree>
    <p:extLst>
      <p:ext uri="{BB962C8B-B14F-4D97-AF65-F5344CB8AC3E}">
        <p14:creationId xmlns:p14="http://schemas.microsoft.com/office/powerpoint/2010/main" val="20971424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CE9C4B-8932-FF4D-8ADC-368007F1E7B1}"/>
              </a:ext>
            </a:extLst>
          </p:cNvPr>
          <p:cNvSpPr>
            <a:spLocks noGrp="1"/>
          </p:cNvSpPr>
          <p:nvPr>
            <p:ph type="title"/>
          </p:nvPr>
        </p:nvSpPr>
        <p:spPr>
          <a:xfrm>
            <a:off x="149087" y="106709"/>
            <a:ext cx="11893826" cy="718240"/>
          </a:xfrm>
        </p:spPr>
        <p:txBody>
          <a:bodyPr>
            <a:normAutofit/>
          </a:bodyPr>
          <a:lstStyle/>
          <a:p>
            <a:r>
              <a:rPr lang="en-US" sz="4000" b="1" dirty="0"/>
              <a:t>1.  C.H</a:t>
            </a:r>
            <a:r>
              <a:rPr lang="en-US" sz="4000" dirty="0"/>
              <a:t>.		</a:t>
            </a:r>
          </a:p>
        </p:txBody>
      </p:sp>
      <p:sp>
        <p:nvSpPr>
          <p:cNvPr id="3" name="Content Placeholder 2">
            <a:extLst>
              <a:ext uri="{FF2B5EF4-FFF2-40B4-BE49-F238E27FC236}">
                <a16:creationId xmlns:a16="http://schemas.microsoft.com/office/drawing/2014/main" id="{79B044E1-C6F9-A244-8852-60098FFF5165}"/>
              </a:ext>
            </a:extLst>
          </p:cNvPr>
          <p:cNvSpPr>
            <a:spLocks noGrp="1"/>
          </p:cNvSpPr>
          <p:nvPr>
            <p:ph idx="1"/>
          </p:nvPr>
        </p:nvSpPr>
        <p:spPr>
          <a:xfrm>
            <a:off x="149087" y="924339"/>
            <a:ext cx="7235687" cy="5396948"/>
          </a:xfrm>
        </p:spPr>
        <p:txBody>
          <a:bodyPr>
            <a:normAutofit/>
          </a:bodyPr>
          <a:lstStyle/>
          <a:p>
            <a:pPr marL="0" indent="0">
              <a:buNone/>
            </a:pPr>
            <a:r>
              <a:rPr lang="en-US" b="1" dirty="0"/>
              <a:t>Presenting:  </a:t>
            </a:r>
            <a:r>
              <a:rPr lang="en-US" dirty="0"/>
              <a:t>Dr. Rana Usman</a:t>
            </a:r>
          </a:p>
          <a:p>
            <a:pPr marL="0" indent="0">
              <a:buNone/>
            </a:pPr>
            <a:r>
              <a:rPr lang="en-US" b="1" dirty="0"/>
              <a:t>Summary: </a:t>
            </a:r>
            <a:endParaRPr lang="en-US" dirty="0"/>
          </a:p>
          <a:p>
            <a:pPr marL="0" indent="0">
              <a:buNone/>
            </a:pPr>
            <a:r>
              <a:rPr lang="en-US" dirty="0"/>
              <a:t>non-activating FLT3 mutation significance and targeting in AML</a:t>
            </a:r>
            <a:endParaRPr lang="en-US" b="1" dirty="0"/>
          </a:p>
          <a:p>
            <a:pPr marL="0" indent="0">
              <a:buNone/>
            </a:pPr>
            <a:endParaRPr lang="en-US" dirty="0"/>
          </a:p>
          <a:p>
            <a:endParaRPr lang="en-US" dirty="0"/>
          </a:p>
        </p:txBody>
      </p:sp>
    </p:spTree>
    <p:extLst>
      <p:ext uri="{BB962C8B-B14F-4D97-AF65-F5344CB8AC3E}">
        <p14:creationId xmlns:p14="http://schemas.microsoft.com/office/powerpoint/2010/main" val="29438967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CE9C4B-8932-FF4D-8ADC-368007F1E7B1}"/>
              </a:ext>
            </a:extLst>
          </p:cNvPr>
          <p:cNvSpPr>
            <a:spLocks noGrp="1"/>
          </p:cNvSpPr>
          <p:nvPr>
            <p:ph type="title"/>
          </p:nvPr>
        </p:nvSpPr>
        <p:spPr>
          <a:xfrm>
            <a:off x="149087" y="106709"/>
            <a:ext cx="11893826" cy="718240"/>
          </a:xfrm>
        </p:spPr>
        <p:txBody>
          <a:bodyPr>
            <a:normAutofit/>
          </a:bodyPr>
          <a:lstStyle/>
          <a:p>
            <a:r>
              <a:rPr lang="en-US" sz="4000" b="1" dirty="0"/>
              <a:t>2.  R.S</a:t>
            </a:r>
            <a:r>
              <a:rPr lang="en-US" sz="4000" dirty="0"/>
              <a:t>.</a:t>
            </a:r>
          </a:p>
        </p:txBody>
      </p:sp>
      <p:sp>
        <p:nvSpPr>
          <p:cNvPr id="3" name="Content Placeholder 2">
            <a:extLst>
              <a:ext uri="{FF2B5EF4-FFF2-40B4-BE49-F238E27FC236}">
                <a16:creationId xmlns:a16="http://schemas.microsoft.com/office/drawing/2014/main" id="{79B044E1-C6F9-A244-8852-60098FFF5165}"/>
              </a:ext>
            </a:extLst>
          </p:cNvPr>
          <p:cNvSpPr>
            <a:spLocks noGrp="1"/>
          </p:cNvSpPr>
          <p:nvPr>
            <p:ph idx="1"/>
          </p:nvPr>
        </p:nvSpPr>
        <p:spPr>
          <a:xfrm>
            <a:off x="149087" y="924339"/>
            <a:ext cx="6950453" cy="5396948"/>
          </a:xfrm>
        </p:spPr>
        <p:txBody>
          <a:bodyPr>
            <a:normAutofit/>
          </a:bodyPr>
          <a:lstStyle/>
          <a:p>
            <a:pPr marL="0" indent="0">
              <a:buNone/>
            </a:pPr>
            <a:r>
              <a:rPr lang="en-US" b="1" dirty="0"/>
              <a:t>Presenting:  </a:t>
            </a:r>
            <a:r>
              <a:rPr lang="en-US" dirty="0"/>
              <a:t>Dr. Rana Usman</a:t>
            </a:r>
          </a:p>
          <a:p>
            <a:pPr marL="0" indent="0">
              <a:buNone/>
            </a:pPr>
            <a:r>
              <a:rPr lang="en-US" b="1" dirty="0"/>
              <a:t>Summary: </a:t>
            </a:r>
            <a:endParaRPr lang="en-US" dirty="0"/>
          </a:p>
          <a:p>
            <a:pPr marL="0" indent="0">
              <a:buNone/>
            </a:pPr>
            <a:r>
              <a:rPr lang="en-US" dirty="0"/>
              <a:t>EGFR p737A mutation and importance of EGFR mutations in squamous cell lung carcinoma.</a:t>
            </a:r>
          </a:p>
          <a:p>
            <a:endParaRPr lang="en-US" dirty="0"/>
          </a:p>
        </p:txBody>
      </p:sp>
    </p:spTree>
    <p:extLst>
      <p:ext uri="{BB962C8B-B14F-4D97-AF65-F5344CB8AC3E}">
        <p14:creationId xmlns:p14="http://schemas.microsoft.com/office/powerpoint/2010/main" val="1103204733"/>
      </p:ext>
    </p:extLst>
  </p:cSld>
  <p:clrMapOvr>
    <a:masterClrMapping/>
  </p:clrMapOvr>
</p:sld>
</file>

<file path=ppt/theme/theme1.xml><?xml version="1.0" encoding="utf-8"?>
<a:theme xmlns:a="http://schemas.openxmlformats.org/drawingml/2006/main" name="Title slides">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UTHSC_ws_ppt_template_green" id="{72BB5C5F-54F4-4D41-A849-8B1361BF0AFB}" vid="{1CD7C5D5-7372-E545-BC66-09B17C23D80F}"/>
    </a:ext>
  </a:extLst>
</a:theme>
</file>

<file path=ppt/theme/theme2.xml><?xml version="1.0" encoding="utf-8"?>
<a:theme xmlns:a="http://schemas.openxmlformats.org/drawingml/2006/main" name="UTHSC content slides">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UTHSC_ws_ppt_template_green" id="{72BB5C5F-54F4-4D41-A849-8B1361BF0AFB}" vid="{DD0AE88C-F3C8-0641-8013-CBF595DF0D3D}"/>
    </a:ext>
  </a:extLst>
</a:theme>
</file>

<file path=ppt/theme/theme3.xml><?xml version="1.0" encoding="utf-8"?>
<a:theme xmlns:a="http://schemas.openxmlformats.org/drawingml/2006/main" name="Section breaks">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UTHSC_ws_ppt_template_green" id="{72BB5C5F-54F4-4D41-A849-8B1361BF0AFB}" vid="{68E5DD6C-94FE-A544-91DF-0A8A01CDDC11}"/>
    </a:ext>
  </a:extLst>
</a:theme>
</file>

<file path=ppt/theme/theme4.xml><?xml version="1.0" encoding="utf-8"?>
<a:theme xmlns:a="http://schemas.openxmlformats.org/drawingml/2006/main" name="1_End slides">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UTHSC_ws_ppt_template_green" id="{72BB5C5F-54F4-4D41-A849-8B1361BF0AFB}" vid="{8BB08CD5-6B39-164B-9014-B01BDCB2B66F}"/>
    </a:ext>
  </a:extLst>
</a:theme>
</file>

<file path=docProps/app.xml><?xml version="1.0" encoding="utf-8"?>
<Properties xmlns="http://schemas.openxmlformats.org/officeDocument/2006/extended-properties" xmlns:vt="http://schemas.openxmlformats.org/officeDocument/2006/docPropsVTypes">
  <Template>Title slides</Template>
  <TotalTime>7715</TotalTime>
  <Words>399</Words>
  <Application>Microsoft Macintosh PowerPoint</Application>
  <PresentationFormat>Widescreen</PresentationFormat>
  <Paragraphs>33</Paragraphs>
  <Slides>3</Slides>
  <Notes>0</Notes>
  <HiddenSlides>0</HiddenSlides>
  <MMClips>0</MMClips>
  <ScaleCrop>false</ScaleCrop>
  <HeadingPairs>
    <vt:vector size="6" baseType="variant">
      <vt:variant>
        <vt:lpstr>Fonts Used</vt:lpstr>
      </vt:variant>
      <vt:variant>
        <vt:i4>3</vt:i4>
      </vt:variant>
      <vt:variant>
        <vt:lpstr>Theme</vt:lpstr>
      </vt:variant>
      <vt:variant>
        <vt:i4>4</vt:i4>
      </vt:variant>
      <vt:variant>
        <vt:lpstr>Slide Titles</vt:lpstr>
      </vt:variant>
      <vt:variant>
        <vt:i4>3</vt:i4>
      </vt:variant>
    </vt:vector>
  </HeadingPairs>
  <TitlesOfParts>
    <vt:vector size="10" baseType="lpstr">
      <vt:lpstr>Arial</vt:lpstr>
      <vt:lpstr>Calibri</vt:lpstr>
      <vt:lpstr>Century Gothic</vt:lpstr>
      <vt:lpstr>Title slides</vt:lpstr>
      <vt:lpstr>UTHSC content slides</vt:lpstr>
      <vt:lpstr>Section breaks</vt:lpstr>
      <vt:lpstr>1_End slides</vt:lpstr>
      <vt:lpstr>PowerPoint Presentation</vt:lpstr>
      <vt:lpstr>1.  C.H.  </vt:lpstr>
      <vt:lpstr>2.  R.S.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GI/HPB Tumor Board  4/26/22</dc:title>
  <dc:creator>Brashier, Jennii</dc:creator>
  <cp:lastModifiedBy>Brashier, Jennii</cp:lastModifiedBy>
  <cp:revision>13</cp:revision>
  <dcterms:created xsi:type="dcterms:W3CDTF">2022-04-25T15:04:59Z</dcterms:created>
  <dcterms:modified xsi:type="dcterms:W3CDTF">2022-12-21T20:36:23Z</dcterms:modified>
</cp:coreProperties>
</file>